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58" r:id="rId6"/>
    <p:sldId id="261" r:id="rId7"/>
  </p:sldIdLst>
  <p:sldSz cx="6858000" cy="9144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3204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F5E2A-F899-457D-AFA6-45CE399E9D06}" type="datetimeFigureOut">
              <a:rPr lang="ru-RU" smtClean="0"/>
              <a:pPr/>
              <a:t>12.02.2010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E774A-2B24-4E86-A105-0A23726BB287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7232" y="1071538"/>
            <a:ext cx="2286015" cy="2075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00504" y="1071538"/>
            <a:ext cx="2000264" cy="212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57232" y="4000496"/>
            <a:ext cx="2325855" cy="38438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286256" y="4000496"/>
            <a:ext cx="1466376" cy="4000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71480" y="3286116"/>
            <a:ext cx="2789240" cy="2321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500438" y="3286116"/>
            <a:ext cx="2973389" cy="5630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57166" y="7929586"/>
            <a:ext cx="3506791" cy="1039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3857628" y="8143900"/>
            <a:ext cx="2428892" cy="2719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571480" y="428596"/>
            <a:ext cx="57951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ОРНАМЕНТ ДЛЯ ВЫШИВАНИЯ И ВЯЗАНИЯ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00372" y="4357686"/>
            <a:ext cx="3435350" cy="439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500042" y="714348"/>
            <a:ext cx="5786478" cy="812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Венчальная рубаха («калинка», «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долгостанец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», «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исцеленница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») как часть свадебного наряда являлась символом невинности невесты. На Русском Севере был известен «венчальный вороток»-верхняя часть рубахи с пышными, до локтя рукавами или с длинными, суживающимися книзу «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плакальными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» рукавами длиной до 130 см. Были также венчальные рубахи с рукавами не длиннее руки. Они могли суживаться к кисти, иметь клинья или быть собранными в сборки под манжеты или обшивки с оборочками по краям. Венчальная рубака- «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целошница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» (д.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Васкино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Яранского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уезда)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цельнокройная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, длиной почти до ступней. Полотнища выполнялись заготовками в размер длины будущей рубахи. 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Заготовка этой 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рубахи состояла 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из узорной каймы 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 виде полосы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орнамента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розового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цвета из крупных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зигзагообразной 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линии, выполненной 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 технике закладного 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ткачества, и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окаймляющих ее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сдвоенных полосок 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и белого холста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полотняного</a:t>
            </a:r>
          </a:p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переплетения.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28670" y="357158"/>
            <a:ext cx="52994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ВЕНЧАЛЬНАЯ РУБАХА «ЦЕЛОШНИЦА»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16200000">
            <a:off x="1620060" y="4023487"/>
            <a:ext cx="3652841" cy="5178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642918" y="857224"/>
            <a:ext cx="557216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Для шитья рубахи- «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целошницы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» понадобилось три с половиной заготовки тонкого  домотканого льна. Глубокий овальный вырез горловины  создается за счет сильно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присобранных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под узкую льняную обшивку передних и задних полотнищ и средней части верха рукавов. На середине груди имеется разрез, завязывающийся на шнурок. Рукава, немного  суживающиеся книзу, выполнены из одного полотнища ткани и двух клиньев,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присобраны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у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запястьев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. Под рукавами вшиты ромбовидные ластовицы. Законченность рубахе придают легкие оборки из льняной и батистовой ткани, нашитые по краям подола и рукавов.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71678" y="428596"/>
            <a:ext cx="3066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СХЕМА КРОЯ РУБАХИ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14356" y="1000100"/>
            <a:ext cx="5442990" cy="606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7166" y="7215206"/>
            <a:ext cx="6072206" cy="1421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1000108" y="428596"/>
            <a:ext cx="4889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ГОЛОВНЫЕ УБОРЫ И АКСЕССУАРЫ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604" y="714348"/>
            <a:ext cx="3286148" cy="39487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00438" y="4071934"/>
            <a:ext cx="2928958" cy="4154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3357562" y="1214414"/>
            <a:ext cx="32861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Мужской свадебный костюм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Начало ХХ в.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Воронежская губерния,  </a:t>
            </a:r>
          </a:p>
          <a:p>
            <a:pPr algn="ctr"/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Бирюченский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уезд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0042" y="5429256"/>
            <a:ext cx="30268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Мужской свадебный костюм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Начало ХХ в.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Рязанская губерния,</a:t>
            </a:r>
          </a:p>
          <a:p>
            <a:pPr algn="ctr"/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Сапожковский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уезд</a:t>
            </a:r>
          </a:p>
          <a:p>
            <a:pPr algn="ctr"/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2000240" y="428596"/>
            <a:ext cx="31886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МУЖСКИЕ КОСТЮМЫ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57562" y="928662"/>
            <a:ext cx="2944258" cy="41798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4356" y="5000628"/>
            <a:ext cx="3177456" cy="36226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500042" y="1643042"/>
            <a:ext cx="254986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Костюм новобрачной 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Начало ХХ в.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Воронежская  губерния,</a:t>
            </a:r>
          </a:p>
          <a:p>
            <a:pPr algn="ctr"/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Бирюченский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уезд, 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с. Афанасьевка 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00504" y="5857884"/>
            <a:ext cx="223298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Женский свадебный 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костюм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Начало ХХ в.</a:t>
            </a:r>
          </a:p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Курская губерния,</a:t>
            </a:r>
          </a:p>
          <a:p>
            <a:pPr algn="ctr"/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Суджанский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уезд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00240" y="428596"/>
            <a:ext cx="3135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ЖЕНСКИЕ КОСТЮМЫ</a:t>
            </a:r>
            <a:endParaRPr lang="ru-RU" sz="2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318</Words>
  <Application>Microsoft Office PowerPoint</Application>
  <PresentationFormat>Экран (4:3)</PresentationFormat>
  <Paragraphs>42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Siroznka</dc:creator>
  <cp:lastModifiedBy>Siroznka</cp:lastModifiedBy>
  <cp:revision>13</cp:revision>
  <dcterms:created xsi:type="dcterms:W3CDTF">2010-02-08T15:25:22Z</dcterms:created>
  <dcterms:modified xsi:type="dcterms:W3CDTF">2010-02-12T16:58:44Z</dcterms:modified>
</cp:coreProperties>
</file>

<file path=docProps/thumbnail.jpeg>
</file>